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Futura Md BT" panose="020B0602020204020303" pitchFamily="34" charset="0"/>
      <p:regular r:id="rId5"/>
      <p:bold r:id="rId6"/>
      <p:italic r:id="rId7"/>
      <p:boldItalic r:id="rId8"/>
    </p:embeddedFont>
    <p:embeddedFont>
      <p:font typeface="Garamond" panose="02020404030301010803" pitchFamily="18" charset="0"/>
      <p:regular r:id="rId9"/>
      <p:bold r:id="rId10"/>
      <p:italic r:id="rId11"/>
    </p:embeddedFont>
    <p:embeddedFont>
      <p:font typeface="Geometr415 Blk BT" panose="020B0802020204020303" pitchFamily="34" charset="0"/>
      <p:regular r:id="rId12"/>
    </p:embeddedFont>
    <p:embeddedFont>
      <p:font typeface="League Spartan" panose="00000800000000000000" pitchFamily="50" charset="0"/>
      <p:regular r:id="rId13"/>
      <p:bold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6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561335" y="-527501"/>
            <a:ext cx="15122670" cy="11342003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01B5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104775"/>
              <a:ext cx="6096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2846406" y="464658"/>
            <a:ext cx="2236955" cy="4114800"/>
          </a:xfrm>
          <a:custGeom>
            <a:avLst/>
            <a:gdLst/>
            <a:ahLst/>
            <a:cxnLst/>
            <a:rect l="l" t="t" r="r" b="b"/>
            <a:pathLst>
              <a:path w="2236955" h="4114800">
                <a:moveTo>
                  <a:pt x="0" y="0"/>
                </a:moveTo>
                <a:lnTo>
                  <a:pt x="2236955" y="0"/>
                </a:lnTo>
                <a:lnTo>
                  <a:pt x="22369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216405" y="8799934"/>
            <a:ext cx="6507105" cy="1206832"/>
          </a:xfrm>
          <a:custGeom>
            <a:avLst/>
            <a:gdLst/>
            <a:ahLst/>
            <a:cxnLst/>
            <a:rect l="l" t="t" r="r" b="b"/>
            <a:pathLst>
              <a:path w="6507105" h="1206832">
                <a:moveTo>
                  <a:pt x="0" y="0"/>
                </a:moveTo>
                <a:lnTo>
                  <a:pt x="6507105" y="0"/>
                </a:lnTo>
                <a:lnTo>
                  <a:pt x="6507105" y="1206832"/>
                </a:lnTo>
                <a:lnTo>
                  <a:pt x="0" y="12068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8549702" y="2853898"/>
            <a:ext cx="7735671" cy="251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46"/>
              </a:lnSpc>
            </a:pPr>
            <a:r>
              <a:rPr lang="en-US" sz="7848" dirty="0">
                <a:solidFill>
                  <a:srgbClr val="001B59"/>
                </a:solidFill>
                <a:latin typeface="Geometr415 Blk BT" panose="020B0802020204020303" pitchFamily="34" charset="0"/>
              </a:rPr>
              <a:t>TRABALHO DE CIÊNCIAS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49702" y="2469177"/>
            <a:ext cx="644737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63"/>
              </a:lnSpc>
            </a:pPr>
            <a:r>
              <a:rPr lang="en-US" sz="2800" spc="169" dirty="0">
                <a:solidFill>
                  <a:srgbClr val="0C5BE3"/>
                </a:solidFill>
                <a:latin typeface="Futura Md BT" panose="020B0602020204020303" pitchFamily="34" charset="0"/>
              </a:rPr>
              <a:t>COLÉGIO SANTA CRUZ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49702" y="6438900"/>
            <a:ext cx="4213437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3"/>
              </a:lnSpc>
            </a:pPr>
            <a:r>
              <a:rPr lang="en-US" sz="2800" spc="4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Alunos</a:t>
            </a:r>
            <a:r>
              <a:rPr lang="en-US" sz="2800" spc="47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: </a:t>
            </a:r>
          </a:p>
          <a:p>
            <a:pPr>
              <a:lnSpc>
                <a:spcPts val="3333"/>
              </a:lnSpc>
            </a:pPr>
            <a:r>
              <a:rPr lang="en-US" sz="2800" spc="47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Professor:</a:t>
            </a:r>
          </a:p>
          <a:p>
            <a:pPr>
              <a:lnSpc>
                <a:spcPts val="3333"/>
              </a:lnSpc>
            </a:pPr>
            <a:r>
              <a:rPr lang="en-US" sz="2800" spc="4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Disciplina</a:t>
            </a:r>
            <a:r>
              <a:rPr lang="en-US" sz="2800" spc="47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: </a:t>
            </a:r>
          </a:p>
          <a:p>
            <a:pPr>
              <a:lnSpc>
                <a:spcPts val="3333"/>
              </a:lnSpc>
            </a:pPr>
            <a:r>
              <a:rPr lang="en-US" sz="2800" spc="47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Série/</a:t>
            </a:r>
            <a:r>
              <a:rPr lang="en-US" sz="2800" spc="4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Turma</a:t>
            </a:r>
            <a:r>
              <a:rPr lang="en-US" sz="2800" spc="47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:</a:t>
            </a:r>
          </a:p>
        </p:txBody>
      </p:sp>
      <p:sp>
        <p:nvSpPr>
          <p:cNvPr id="10" name="AutoShape 10"/>
          <p:cNvSpPr/>
          <p:nvPr/>
        </p:nvSpPr>
        <p:spPr>
          <a:xfrm flipH="1">
            <a:off x="17724854" y="235286"/>
            <a:ext cx="0" cy="9589798"/>
          </a:xfrm>
          <a:prstGeom prst="line">
            <a:avLst/>
          </a:prstGeom>
          <a:ln w="200025" cap="flat">
            <a:solidFill>
              <a:srgbClr val="001B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970542" y="148520"/>
            <a:ext cx="956995" cy="1760360"/>
          </a:xfrm>
          <a:custGeom>
            <a:avLst/>
            <a:gdLst/>
            <a:ahLst/>
            <a:cxnLst/>
            <a:rect l="l" t="t" r="r" b="b"/>
            <a:pathLst>
              <a:path w="956995" h="1760360">
                <a:moveTo>
                  <a:pt x="0" y="0"/>
                </a:moveTo>
                <a:lnTo>
                  <a:pt x="956995" y="0"/>
                </a:lnTo>
                <a:lnTo>
                  <a:pt x="956995" y="1760360"/>
                </a:lnTo>
                <a:lnTo>
                  <a:pt x="0" y="1760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1017619" y="2276570"/>
            <a:ext cx="5269196" cy="526919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24906" r="-2490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594943" y="707768"/>
            <a:ext cx="5107557" cy="641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r>
              <a:rPr lang="en-US" sz="5000" dirty="0">
                <a:solidFill>
                  <a:srgbClr val="001B59"/>
                </a:solidFill>
                <a:latin typeface="Geometr415 Blk BT" panose="020B0802020204020303" pitchFamily="34" charset="0"/>
              </a:rPr>
              <a:t>SEU TÍTULO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1398" y="3981650"/>
            <a:ext cx="7434402" cy="1859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dirty="0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 </a:t>
            </a:r>
            <a:r>
              <a:rPr lang="en-US" sz="3600" dirty="0" err="1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esse</a:t>
            </a:r>
            <a:r>
              <a:rPr lang="en-US" sz="3600" dirty="0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estilo</a:t>
            </a:r>
            <a:r>
              <a:rPr lang="en-US" sz="3600" dirty="0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sz="3600" dirty="0" err="1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</a:t>
            </a:r>
            <a:r>
              <a:rPr lang="en-US" sz="3600" dirty="0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US" sz="3600" dirty="0" err="1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</a:t>
            </a:r>
            <a:r>
              <a:rPr lang="en-US" sz="3600" dirty="0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para a </a:t>
            </a:r>
            <a:r>
              <a:rPr lang="en-US" sz="3600" dirty="0" err="1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maioria</a:t>
            </a:r>
            <a:r>
              <a:rPr lang="en-US" sz="3600" dirty="0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dos </a:t>
            </a:r>
            <a:r>
              <a:rPr lang="en-US" sz="3600" dirty="0" err="1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textos</a:t>
            </a:r>
            <a:r>
              <a:rPr lang="en-US" sz="3600" dirty="0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da </a:t>
            </a:r>
            <a:r>
              <a:rPr lang="en-US" sz="3600" dirty="0" err="1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sua</a:t>
            </a:r>
            <a:r>
              <a:rPr lang="en-US" sz="3600" dirty="0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dirty="0" err="1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apresentação</a:t>
            </a:r>
            <a:r>
              <a:rPr lang="en-US" sz="3600" dirty="0">
                <a:solidFill>
                  <a:srgbClr val="54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17619" y="7614190"/>
            <a:ext cx="4735029" cy="413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545454"/>
                </a:solidFill>
                <a:latin typeface="Garamond" panose="02020404030301010803" pitchFamily="18" charset="0"/>
              </a:rPr>
              <a:t>Exemplo</a:t>
            </a:r>
            <a:r>
              <a:rPr lang="en-US" sz="2400" dirty="0">
                <a:solidFill>
                  <a:srgbClr val="545454"/>
                </a:solidFill>
                <a:latin typeface="Garamond" panose="02020404030301010803" pitchFamily="18" charset="0"/>
              </a:rPr>
              <a:t> de </a:t>
            </a:r>
            <a:r>
              <a:rPr lang="en-US" sz="2400" dirty="0" err="1">
                <a:solidFill>
                  <a:srgbClr val="545454"/>
                </a:solidFill>
                <a:latin typeface="Garamond" panose="02020404030301010803" pitchFamily="18" charset="0"/>
              </a:rPr>
              <a:t>imagem</a:t>
            </a:r>
            <a:endParaRPr lang="en-US" sz="2400" dirty="0">
              <a:solidFill>
                <a:srgbClr val="545454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AutoShape 8"/>
          <p:cNvSpPr/>
          <p:nvPr/>
        </p:nvSpPr>
        <p:spPr>
          <a:xfrm flipH="1">
            <a:off x="17724854" y="235286"/>
            <a:ext cx="0" cy="9589798"/>
          </a:xfrm>
          <a:prstGeom prst="line">
            <a:avLst/>
          </a:prstGeom>
          <a:ln w="200025" cap="flat">
            <a:solidFill>
              <a:srgbClr val="001B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5754183" y="8305611"/>
            <a:ext cx="2054521" cy="1917553"/>
          </a:xfrm>
          <a:custGeom>
            <a:avLst/>
            <a:gdLst/>
            <a:ahLst/>
            <a:cxnLst/>
            <a:rect l="l" t="t" r="r" b="b"/>
            <a:pathLst>
              <a:path w="2054521" h="1917553">
                <a:moveTo>
                  <a:pt x="0" y="0"/>
                </a:moveTo>
                <a:lnTo>
                  <a:pt x="2054521" y="0"/>
                </a:lnTo>
                <a:lnTo>
                  <a:pt x="2054521" y="1917553"/>
                </a:lnTo>
                <a:lnTo>
                  <a:pt x="0" y="19175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AutoShape 10"/>
          <p:cNvSpPr/>
          <p:nvPr/>
        </p:nvSpPr>
        <p:spPr>
          <a:xfrm flipH="1">
            <a:off x="0" y="0"/>
            <a:ext cx="0" cy="10287000"/>
          </a:xfrm>
          <a:prstGeom prst="line">
            <a:avLst/>
          </a:prstGeom>
          <a:ln w="200025" cap="flat">
            <a:solidFill>
              <a:srgbClr val="0C5B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50470"/>
              </p:ext>
            </p:extLst>
          </p:nvPr>
        </p:nvGraphicFramePr>
        <p:xfrm>
          <a:off x="568860" y="2832989"/>
          <a:ext cx="7315200" cy="411480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 err="1">
                          <a:solidFill>
                            <a:srgbClr val="FAFAF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Coluna</a:t>
                      </a:r>
                      <a:r>
                        <a:rPr lang="en-US" sz="2799" dirty="0">
                          <a:solidFill>
                            <a:srgbClr val="FAFAF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1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FAFAF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Coluna 2</a:t>
                      </a:r>
                      <a:endParaRPr lang="en-US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FAFAF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Coluna 3</a:t>
                      </a:r>
                      <a:endParaRPr lang="en-US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 err="1">
                          <a:solidFill>
                            <a:srgbClr val="5454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Texto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 err="1">
                          <a:solidFill>
                            <a:srgbClr val="5454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Texto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 err="1">
                          <a:solidFill>
                            <a:srgbClr val="5454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Texto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 err="1">
                          <a:solidFill>
                            <a:srgbClr val="5454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Texto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 err="1">
                          <a:solidFill>
                            <a:srgbClr val="5454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Texto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 err="1">
                          <a:solidFill>
                            <a:srgbClr val="5454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Texto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 err="1">
                          <a:solidFill>
                            <a:srgbClr val="5454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Texto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 err="1">
                          <a:solidFill>
                            <a:srgbClr val="5454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Texto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dirty="0" err="1">
                          <a:solidFill>
                            <a:srgbClr val="54545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Texto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 rot="5400000">
            <a:off x="970542" y="148520"/>
            <a:ext cx="956995" cy="1760360"/>
          </a:xfrm>
          <a:custGeom>
            <a:avLst/>
            <a:gdLst/>
            <a:ahLst/>
            <a:cxnLst/>
            <a:rect l="l" t="t" r="r" b="b"/>
            <a:pathLst>
              <a:path w="956995" h="1760360">
                <a:moveTo>
                  <a:pt x="0" y="0"/>
                </a:moveTo>
                <a:lnTo>
                  <a:pt x="956995" y="0"/>
                </a:lnTo>
                <a:lnTo>
                  <a:pt x="956995" y="1760360"/>
                </a:lnTo>
                <a:lnTo>
                  <a:pt x="0" y="1760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flipH="1">
            <a:off x="17724854" y="235286"/>
            <a:ext cx="0" cy="9589798"/>
          </a:xfrm>
          <a:prstGeom prst="line">
            <a:avLst/>
          </a:prstGeom>
          <a:ln w="200025" cap="flat">
            <a:solidFill>
              <a:srgbClr val="001B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5754183" y="8305611"/>
            <a:ext cx="2054521" cy="1917553"/>
          </a:xfrm>
          <a:custGeom>
            <a:avLst/>
            <a:gdLst/>
            <a:ahLst/>
            <a:cxnLst/>
            <a:rect l="l" t="t" r="r" b="b"/>
            <a:pathLst>
              <a:path w="2054521" h="1917553">
                <a:moveTo>
                  <a:pt x="0" y="0"/>
                </a:moveTo>
                <a:lnTo>
                  <a:pt x="2054521" y="0"/>
                </a:lnTo>
                <a:lnTo>
                  <a:pt x="2054521" y="1917553"/>
                </a:lnTo>
                <a:lnTo>
                  <a:pt x="0" y="19175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flipH="1">
            <a:off x="0" y="0"/>
            <a:ext cx="0" cy="10287000"/>
          </a:xfrm>
          <a:prstGeom prst="line">
            <a:avLst/>
          </a:prstGeom>
          <a:ln w="200025" cap="flat">
            <a:solidFill>
              <a:srgbClr val="0C5BE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9854731" y="3579165"/>
            <a:ext cx="6807561" cy="2622448"/>
            <a:chOff x="0" y="0"/>
            <a:chExt cx="1514188" cy="69068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14188" cy="690686"/>
            </a:xfrm>
            <a:custGeom>
              <a:avLst/>
              <a:gdLst/>
              <a:ahLst/>
              <a:cxnLst/>
              <a:rect l="l" t="t" r="r" b="b"/>
              <a:pathLst>
                <a:path w="1514188" h="690686">
                  <a:moveTo>
                    <a:pt x="0" y="0"/>
                  </a:moveTo>
                  <a:lnTo>
                    <a:pt x="1514188" y="0"/>
                  </a:lnTo>
                  <a:lnTo>
                    <a:pt x="1514188" y="690686"/>
                  </a:lnTo>
                  <a:lnTo>
                    <a:pt x="0" y="690686"/>
                  </a:lnTo>
                  <a:close/>
                </a:path>
              </a:pathLst>
            </a:custGeom>
            <a:solidFill>
              <a:srgbClr val="001B59"/>
            </a:solidFill>
          </p:spPr>
          <p:txBody>
            <a:bodyPr/>
            <a:lstStyle/>
            <a:p>
              <a:endParaRPr lang="pt-BR" sz="40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514188" cy="7573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4000" spc="67" dirty="0">
                  <a:solidFill>
                    <a:srgbClr val="FFFFFF"/>
                  </a:solidFill>
                  <a:latin typeface="Geometr415 Blk BT" panose="020B0802020204020303" pitchFamily="34" charset="0"/>
                </a:rPr>
                <a:t>Use </a:t>
              </a:r>
              <a:r>
                <a:rPr lang="en-US" sz="4000" spc="67" dirty="0" err="1">
                  <a:solidFill>
                    <a:srgbClr val="FFFFFF"/>
                  </a:solidFill>
                  <a:latin typeface="Geometr415 Blk BT" panose="020B0802020204020303" pitchFamily="34" charset="0"/>
                </a:rPr>
                <a:t>essa</a:t>
              </a:r>
              <a:r>
                <a:rPr lang="en-US" sz="4000" spc="67" dirty="0">
                  <a:solidFill>
                    <a:srgbClr val="FFFFFF"/>
                  </a:solidFill>
                  <a:latin typeface="Geometr415 Blk BT" panose="020B0802020204020303" pitchFamily="34" charset="0"/>
                </a:rPr>
                <a:t> forma para </a:t>
              </a:r>
              <a:r>
                <a:rPr lang="en-US" sz="4000" spc="67" dirty="0" err="1">
                  <a:solidFill>
                    <a:srgbClr val="FFFFFF"/>
                  </a:solidFill>
                  <a:latin typeface="Geometr415 Blk BT" panose="020B0802020204020303" pitchFamily="34" charset="0"/>
                </a:rPr>
                <a:t>incluir</a:t>
              </a:r>
              <a:r>
                <a:rPr lang="en-US" sz="4000" spc="67" dirty="0">
                  <a:solidFill>
                    <a:srgbClr val="FFFFFF"/>
                  </a:solidFill>
                  <a:latin typeface="Geometr415 Blk BT" panose="020B0802020204020303" pitchFamily="34" charset="0"/>
                </a:rPr>
                <a:t> um </a:t>
              </a:r>
              <a:r>
                <a:rPr lang="en-US" sz="4000" spc="67" dirty="0" err="1">
                  <a:solidFill>
                    <a:srgbClr val="FFFFFF"/>
                  </a:solidFill>
                  <a:latin typeface="Geometr415 Blk BT" panose="020B0802020204020303" pitchFamily="34" charset="0"/>
                </a:rPr>
                <a:t>texto</a:t>
              </a:r>
              <a:r>
                <a:rPr lang="en-US" sz="4000" spc="67" dirty="0">
                  <a:solidFill>
                    <a:srgbClr val="FFFFFF"/>
                  </a:solidFill>
                  <a:latin typeface="Geometr415 Blk BT" panose="020B0802020204020303" pitchFamily="34" charset="0"/>
                </a:rPr>
                <a:t> de </a:t>
              </a:r>
              <a:r>
                <a:rPr lang="en-US" sz="4000" spc="67" dirty="0" err="1">
                  <a:solidFill>
                    <a:srgbClr val="FBDD23"/>
                  </a:solidFill>
                  <a:latin typeface="Geometr415 Blk BT" panose="020B0802020204020303" pitchFamily="34" charset="0"/>
                </a:rPr>
                <a:t>destaque</a:t>
              </a:r>
              <a:r>
                <a:rPr lang="en-US" sz="4000" spc="67" dirty="0">
                  <a:solidFill>
                    <a:srgbClr val="FBDD23"/>
                  </a:solidFill>
                  <a:latin typeface="Geometr415 Blk BT" panose="020B0802020204020303" pitchFamily="34" charset="0"/>
                </a:rPr>
                <a:t> </a:t>
              </a:r>
              <a:r>
                <a:rPr lang="en-US" sz="4000" spc="67" dirty="0">
                  <a:solidFill>
                    <a:srgbClr val="FFFFFF"/>
                  </a:solidFill>
                  <a:latin typeface="Geometr415 Blk BT" panose="020B0802020204020303" pitchFamily="34" charset="0"/>
                </a:rPr>
                <a:t>em </a:t>
              </a:r>
              <a:r>
                <a:rPr lang="en-US" sz="4000" spc="67" dirty="0" err="1">
                  <a:solidFill>
                    <a:srgbClr val="FFFFFF"/>
                  </a:solidFill>
                  <a:latin typeface="Geometr415 Blk BT" panose="020B0802020204020303" pitchFamily="34" charset="0"/>
                </a:rPr>
                <a:t>sua</a:t>
              </a:r>
              <a:r>
                <a:rPr lang="en-US" sz="4000" spc="67" dirty="0">
                  <a:solidFill>
                    <a:srgbClr val="FFFFFF"/>
                  </a:solidFill>
                  <a:latin typeface="Geometr415 Blk BT" panose="020B0802020204020303" pitchFamily="34" charset="0"/>
                </a:rPr>
                <a:t> </a:t>
              </a:r>
              <a:r>
                <a:rPr lang="en-US" sz="4000" spc="67" dirty="0" err="1">
                  <a:solidFill>
                    <a:srgbClr val="FFFFFF"/>
                  </a:solidFill>
                  <a:latin typeface="Geometr415 Blk BT" panose="020B0802020204020303" pitchFamily="34" charset="0"/>
                </a:rPr>
                <a:t>apresentação</a:t>
              </a:r>
              <a:endParaRPr lang="en-US" sz="4000" spc="67" dirty="0">
                <a:solidFill>
                  <a:srgbClr val="FFFFFF"/>
                </a:solidFill>
                <a:latin typeface="Geometr415 Blk BT" panose="020B0802020204020303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68860" y="7057771"/>
            <a:ext cx="4735029" cy="41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545454"/>
                </a:solidFill>
                <a:latin typeface="Garamond" panose="02020404030301010803" pitchFamily="18" charset="0"/>
              </a:rPr>
              <a:t>Exemplo</a:t>
            </a:r>
            <a:r>
              <a:rPr lang="en-US" sz="2400" dirty="0">
                <a:solidFill>
                  <a:srgbClr val="545454"/>
                </a:solidFill>
                <a:latin typeface="Garamond" panose="02020404030301010803" pitchFamily="18" charset="0"/>
              </a:rPr>
              <a:t> de </a:t>
            </a:r>
            <a:r>
              <a:rPr lang="en-US" sz="2400" dirty="0" err="1">
                <a:solidFill>
                  <a:srgbClr val="545454"/>
                </a:solidFill>
                <a:latin typeface="Garamond" panose="02020404030301010803" pitchFamily="18" charset="0"/>
              </a:rPr>
              <a:t>tabela</a:t>
            </a:r>
            <a:endParaRPr lang="en-US" sz="2400" dirty="0">
              <a:solidFill>
                <a:srgbClr val="545454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594943" y="865335"/>
            <a:ext cx="5107557" cy="641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86"/>
              </a:lnSpc>
              <a:spcBef>
                <a:spcPct val="0"/>
              </a:spcBef>
            </a:pPr>
            <a:r>
              <a:rPr lang="en-US" sz="4616">
                <a:solidFill>
                  <a:srgbClr val="001B59"/>
                </a:solidFill>
                <a:latin typeface="League Spartan"/>
              </a:rPr>
              <a:t>SEU TÍTULO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69</Words>
  <Application>Microsoft Office PowerPoint</Application>
  <PresentationFormat>Personalizar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1" baseType="lpstr">
      <vt:lpstr>Arial</vt:lpstr>
      <vt:lpstr>League Spartan</vt:lpstr>
      <vt:lpstr>Futura Md BT</vt:lpstr>
      <vt:lpstr>Calibri</vt:lpstr>
      <vt:lpstr>Verdana</vt:lpstr>
      <vt:lpstr>Geometr415 Blk BT</vt:lpstr>
      <vt:lpstr>Garamond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padrão Apresentações CSC 2024</dc:title>
  <cp:lastModifiedBy>Arthur Felipe Echs Lucena</cp:lastModifiedBy>
  <cp:revision>2</cp:revision>
  <dcterms:created xsi:type="dcterms:W3CDTF">2006-08-16T00:00:00Z</dcterms:created>
  <dcterms:modified xsi:type="dcterms:W3CDTF">2024-01-16T19:25:52Z</dcterms:modified>
  <dc:identifier>DAF6EiDH2DQ</dc:identifier>
</cp:coreProperties>
</file>